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7"/>
    <p:restoredTop sz="95872"/>
  </p:normalViewPr>
  <p:slideViewPr>
    <p:cSldViewPr snapToGrid="0">
      <p:cViewPr varScale="1">
        <p:scale>
          <a:sx n="90" d="100"/>
          <a:sy n="90" d="100"/>
        </p:scale>
        <p:origin x="22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avid44149/34280883820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dfreephotos.com/united-states/pennsylvania/misc-pennsylvania/downtown-reading-the-buildings-and-car-in-pennsylvania.jpg.php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creativecommons.org/licenses/by-nc-nd/3.0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jasonmhart76@gmail.com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streets.mn/2015/09/18/why-arent-we-building-affordable-houses-anymor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7B37-2905-A0EA-B5C3-DC0D98DCB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Tri State Real Estate investment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DE406-35F5-70FC-AB04-0A23DB6D7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By Jason Hart</a:t>
            </a:r>
          </a:p>
          <a:p>
            <a:r>
              <a:rPr lang="en-US" dirty="0"/>
              <a:t>Prof </a:t>
            </a:r>
            <a:r>
              <a:rPr lang="en-US" dirty="0" err="1"/>
              <a:t>Abhineet</a:t>
            </a:r>
            <a:r>
              <a:rPr lang="en-US" dirty="0"/>
              <a:t> Kulkarni</a:t>
            </a:r>
          </a:p>
        </p:txBody>
      </p:sp>
    </p:spTree>
    <p:extLst>
      <p:ext uri="{BB962C8B-B14F-4D97-AF65-F5344CB8AC3E}">
        <p14:creationId xmlns:p14="http://schemas.microsoft.com/office/powerpoint/2010/main" val="4013938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0D99-9031-FCA0-272B-7FF6EAAE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Winners are</a:t>
            </a:r>
          </a:p>
        </p:txBody>
      </p:sp>
      <p:pic>
        <p:nvPicPr>
          <p:cNvPr id="5" name="Content Placeholder 4" descr="A bridge over a river with a city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C5245B0-C717-DA4C-B07A-EF5D4A049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3768" y="2208213"/>
            <a:ext cx="5972313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592711-4068-A2A0-5796-AEB7AD628A22}"/>
              </a:ext>
            </a:extLst>
          </p:cNvPr>
          <p:cNvSpPr txBox="1"/>
          <p:nvPr/>
        </p:nvSpPr>
        <p:spPr>
          <a:xfrm>
            <a:off x="223768" y="6232526"/>
            <a:ext cx="5972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david44149/3428088382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1" name="Picture 10" descr="A street with cars and buildings along it&#10;&#10;Description automatically generated with medium confidence">
            <a:extLst>
              <a:ext uri="{FF2B5EF4-FFF2-40B4-BE49-F238E27FC236}">
                <a16:creationId xmlns:a16="http://schemas.microsoft.com/office/drawing/2014/main" id="{FBEAB0B5-C01E-D0D5-5926-0E4BD796D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19687" y="2198217"/>
            <a:ext cx="5972313" cy="41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7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831B2-850A-F989-9F96-5BFF638FF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A9F31-2158-3623-75DA-A920C4C66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968375"/>
          </a:xfrm>
        </p:spPr>
        <p:txBody>
          <a:bodyPr>
            <a:normAutofit/>
          </a:bodyPr>
          <a:lstStyle/>
          <a:p>
            <a:r>
              <a:rPr lang="en-US" dirty="0"/>
              <a:t>Jason Hart</a:t>
            </a:r>
          </a:p>
          <a:p>
            <a:r>
              <a:rPr lang="en-US" dirty="0">
                <a:hlinkClick r:id="rId2"/>
              </a:rPr>
              <a:t>jasonmhart76@gmail.com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40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95D1-3B28-A4B6-0791-B1FD8AC3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A81B8-C1D2-A647-F117-A814A894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down data set into smaller areas of the two Metros and define exactly where to buy</a:t>
            </a:r>
          </a:p>
          <a:p>
            <a:r>
              <a:rPr lang="en-US" dirty="0"/>
              <a:t>Increase the number of States involved to see if we can increase ROI while decreasing risk by expanding our search</a:t>
            </a:r>
          </a:p>
          <a:p>
            <a:r>
              <a:rPr lang="en-US" dirty="0"/>
              <a:t>Investigate whether or not  increasing our maximum initial investment will increase the potential for higher ROI</a:t>
            </a:r>
          </a:p>
        </p:txBody>
      </p:sp>
    </p:spTree>
    <p:extLst>
      <p:ext uri="{BB962C8B-B14F-4D97-AF65-F5344CB8AC3E}">
        <p14:creationId xmlns:p14="http://schemas.microsoft.com/office/powerpoint/2010/main" val="135630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5A0CD-C2D8-1A5F-7F74-ABAC0DCE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US" sz="3200" dirty="0"/>
              <a:t>Business Problem</a:t>
            </a:r>
          </a:p>
        </p:txBody>
      </p:sp>
      <p:sp>
        <p:nvSpPr>
          <p:cNvPr id="30" name="Content Placeholder 19">
            <a:extLst>
              <a:ext uri="{FF2B5EF4-FFF2-40B4-BE49-F238E27FC236}">
                <a16:creationId xmlns:a16="http://schemas.microsoft.com/office/drawing/2014/main" id="{03221D48-35FE-F18F-C567-9145FEA8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r>
              <a:rPr lang="en-US" sz="1600" dirty="0"/>
              <a:t>We are working for a Real Estate Investment company looking to decide which metro area market they will invest in</a:t>
            </a:r>
          </a:p>
          <a:p>
            <a:r>
              <a:rPr lang="en-US" sz="1600" dirty="0"/>
              <a:t>The Firm is located in Princeton, NJ, so we will be looking at the Data from the Tri state area or PA, NJ and NY</a:t>
            </a:r>
          </a:p>
          <a:p>
            <a:r>
              <a:rPr lang="en-US" sz="1600" dirty="0"/>
              <a:t>We will be looking at the ROI and risk involved in the Metro area</a:t>
            </a:r>
          </a:p>
        </p:txBody>
      </p:sp>
      <p:sp>
        <p:nvSpPr>
          <p:cNvPr id="27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house with a garage&#10;&#10;Description automatically generated with low confidence">
            <a:extLst>
              <a:ext uri="{FF2B5EF4-FFF2-40B4-BE49-F238E27FC236}">
                <a16:creationId xmlns:a16="http://schemas.microsoft.com/office/drawing/2014/main" id="{8CABC687-D1F7-BB6B-A2F1-FF90D7AF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66" b="3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569E48-BC32-352B-4781-4F63CA07D482}"/>
              </a:ext>
            </a:extLst>
          </p:cNvPr>
          <p:cNvSpPr txBox="1"/>
          <p:nvPr/>
        </p:nvSpPr>
        <p:spPr>
          <a:xfrm>
            <a:off x="8209725" y="5744078"/>
            <a:ext cx="28729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streets.mn/2015/09/18/why-arent-we-building-affordable-houses-anymor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4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74220BB-5395-4F54-8045-343633A1B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806DA-B1DC-A9E2-50DA-B85A8934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820" y="673240"/>
            <a:ext cx="3300981" cy="95553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Data set</a:t>
            </a:r>
          </a:p>
        </p:txBody>
      </p:sp>
      <p:pic>
        <p:nvPicPr>
          <p:cNvPr id="2061" name="Picture 2060">
            <a:extLst>
              <a:ext uri="{FF2B5EF4-FFF2-40B4-BE49-F238E27FC236}">
                <a16:creationId xmlns:a16="http://schemas.microsoft.com/office/drawing/2014/main" id="{9D892AF3-0287-4CB0-AD2F-775B64C6F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477AA7E-6F59-438B-AE81-F002D625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5" name="Rounded Rectangle 11">
            <a:extLst>
              <a:ext uri="{FF2B5EF4-FFF2-40B4-BE49-F238E27FC236}">
                <a16:creationId xmlns:a16="http://schemas.microsoft.com/office/drawing/2014/main" id="{C84439A1-773C-4E21-A179-0417A186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BF3B8C-6AB9-E8AE-596B-87CF4FF0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00" y="2174221"/>
            <a:ext cx="5339490" cy="250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9FB358-FC06-80D7-4132-95B30BAD1C2A}"/>
              </a:ext>
            </a:extLst>
          </p:cNvPr>
          <p:cNvSpPr txBox="1"/>
          <p:nvPr/>
        </p:nvSpPr>
        <p:spPr>
          <a:xfrm>
            <a:off x="8266820" y="1989555"/>
            <a:ext cx="3620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set contains monthly records of home sales data from  1996 till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be running projections of ROI until 2021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8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A34A77AA-E5AA-1245-CF5D-3DD0E6E9D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0388"/>
            <a:ext cx="12192000" cy="57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9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3" name="Picture 4122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125" name="Picture 4124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67F4D8-612E-3092-8FC5-CAB2F830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277" y="673240"/>
            <a:ext cx="303152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ROI from 2012-2018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176BB2-5D8B-93D9-2DDB-7EC3AA46A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" r="2" b="4878"/>
          <a:stretch/>
        </p:blipFill>
        <p:spPr bwMode="auto">
          <a:xfrm>
            <a:off x="2405" y="10"/>
            <a:ext cx="779424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7" name="Rectangle 4126">
            <a:extLst>
              <a:ext uri="{FF2B5EF4-FFF2-40B4-BE49-F238E27FC236}">
                <a16:creationId xmlns:a16="http://schemas.microsoft.com/office/drawing/2014/main" id="{2DFFD9D3-0E77-42C3-B89D-A987E7760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9" name="Rectangle 4128">
            <a:extLst>
              <a:ext uri="{FF2B5EF4-FFF2-40B4-BE49-F238E27FC236}">
                <a16:creationId xmlns:a16="http://schemas.microsoft.com/office/drawing/2014/main" id="{3C48F185-A6F4-40C2-A466-5CB3F23F2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0847-70D7-5AFA-B264-87DEB44D9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9" y="2678898"/>
            <a:ext cx="10472736" cy="1293028"/>
          </a:xfrm>
        </p:spPr>
        <p:txBody>
          <a:bodyPr/>
          <a:lstStyle/>
          <a:p>
            <a:r>
              <a:rPr lang="en-US" dirty="0"/>
              <a:t>3yr predictions for best investment</a:t>
            </a:r>
          </a:p>
        </p:txBody>
      </p:sp>
    </p:spTree>
    <p:extLst>
      <p:ext uri="{BB962C8B-B14F-4D97-AF65-F5344CB8AC3E}">
        <p14:creationId xmlns:p14="http://schemas.microsoft.com/office/powerpoint/2010/main" val="402778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F068-25EF-178C-C249-4D6D6C15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CB8BD3-3CCE-ADA0-DCA0-50A46F829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0388"/>
            <a:ext cx="12192000" cy="57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11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3657-3266-9FA6-36C4-5EF3C03F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78DD2AB-71CA-0DE7-EC3C-FA36BBA3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50"/>
            <a:ext cx="12192000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00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1E00-80E7-8FE7-7C21-827F5537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ACA56B1-21AA-413C-E61E-EF748DB20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50"/>
            <a:ext cx="12192000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4721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916</TotalTime>
  <Words>195</Words>
  <Application>Microsoft Macintosh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Vapor Trail</vt:lpstr>
      <vt:lpstr>Tri State Real Estate investment project</vt:lpstr>
      <vt:lpstr>Business Problem</vt:lpstr>
      <vt:lpstr>Data set</vt:lpstr>
      <vt:lpstr>PowerPoint Presentation</vt:lpstr>
      <vt:lpstr>ROI from 2012-2018</vt:lpstr>
      <vt:lpstr>3yr predictions for best investment</vt:lpstr>
      <vt:lpstr>PowerPoint Presentation</vt:lpstr>
      <vt:lpstr>PowerPoint Presentation</vt:lpstr>
      <vt:lpstr>PowerPoint Presentation</vt:lpstr>
      <vt:lpstr>The Winners are</vt:lpstr>
      <vt:lpstr>Any Questions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 State Real Estate investment project</dc:title>
  <dc:creator>jason hart</dc:creator>
  <cp:lastModifiedBy>jason hart</cp:lastModifiedBy>
  <cp:revision>2</cp:revision>
  <dcterms:created xsi:type="dcterms:W3CDTF">2022-09-03T19:56:46Z</dcterms:created>
  <dcterms:modified xsi:type="dcterms:W3CDTF">2022-09-05T12:44:34Z</dcterms:modified>
</cp:coreProperties>
</file>